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2775565944881893"/>
          <c:y val="0.10717968090676173"/>
          <c:w val="0.54136368110236222"/>
          <c:h val="0.81204547169995867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Hours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3"/>
                <c:pt idx="0">
                  <c:v>Oliver</c:v>
                </c:pt>
                <c:pt idx="1">
                  <c:v>Max</c:v>
                </c:pt>
                <c:pt idx="2">
                  <c:v>Sam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</c:v>
                </c:pt>
                <c:pt idx="1">
                  <c:v>23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28-4810-924E-41BE8222C1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Emails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3"/>
                <c:pt idx="0">
                  <c:v>Oliver</c:v>
                </c:pt>
                <c:pt idx="1">
                  <c:v>Max</c:v>
                </c:pt>
                <c:pt idx="2">
                  <c:v>Sam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80</c:v>
                </c:pt>
                <c:pt idx="1">
                  <c:v>28</c:v>
                </c:pt>
                <c:pt idx="2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24-42CF-A089-D45BE99203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88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0845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293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9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6925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769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272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55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204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63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192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75566-1D63-44AF-8A0C-351F248B8511}" type="datetimeFigureOut">
              <a:rPr lang="en-GB" smtClean="0"/>
              <a:t>12/12/2016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C2AC2-9850-4E26-B4DF-E38082E6B1F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849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L4/5 Group 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Oliver Chamberlain</a:t>
            </a:r>
          </a:p>
          <a:p>
            <a:r>
              <a:rPr lang="en-GB" dirty="0"/>
              <a:t>Max Pugh</a:t>
            </a:r>
          </a:p>
          <a:p>
            <a:r>
              <a:rPr lang="en-GB" dirty="0"/>
              <a:t>Sam </a:t>
            </a:r>
            <a:r>
              <a:rPr lang="en-GB" dirty="0" err="1"/>
              <a:t>Ormondroyd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805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market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14-22 year old males</a:t>
            </a:r>
          </a:p>
          <a:p>
            <a:endParaRPr lang="en-GB" dirty="0"/>
          </a:p>
          <a:p>
            <a:r>
              <a:rPr lang="en-GB" dirty="0"/>
              <a:t>Log line:- Return to the safety of the anthill by seeking cover from the rain</a:t>
            </a:r>
          </a:p>
        </p:txBody>
      </p:sp>
    </p:spTree>
    <p:extLst>
      <p:ext uri="{BB962C8B-B14F-4D97-AF65-F5344CB8AC3E}">
        <p14:creationId xmlns:p14="http://schemas.microsoft.com/office/powerpoint/2010/main" val="1923921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Emotions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Monachopsis</a:t>
            </a:r>
            <a:r>
              <a:rPr lang="en-GB" dirty="0"/>
              <a:t>:- The subtle but persistent feeling of being out of place.</a:t>
            </a:r>
          </a:p>
          <a:p>
            <a:endParaRPr lang="en-GB" dirty="0"/>
          </a:p>
          <a:p>
            <a:r>
              <a:rPr lang="en-GB" dirty="0" err="1"/>
              <a:t>Chrysalism</a:t>
            </a:r>
            <a:r>
              <a:rPr lang="en-GB" dirty="0"/>
              <a:t>:- the amniotic tranquillity of being indoors during a rainstorm.</a:t>
            </a:r>
          </a:p>
        </p:txBody>
      </p:sp>
    </p:spTree>
    <p:extLst>
      <p:ext uri="{BB962C8B-B14F-4D97-AF65-F5344CB8AC3E}">
        <p14:creationId xmlns:p14="http://schemas.microsoft.com/office/powerpoint/2010/main" val="308314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Rain is falling from the sky and the player must seek cover under blades of grass</a:t>
            </a:r>
          </a:p>
          <a:p>
            <a:endParaRPr lang="en-GB" dirty="0"/>
          </a:p>
          <a:p>
            <a:r>
              <a:rPr lang="en-GB" dirty="0"/>
              <a:t>Fallen leaves litter the ground.</a:t>
            </a:r>
          </a:p>
          <a:p>
            <a:endParaRPr lang="en-GB" dirty="0"/>
          </a:p>
          <a:p>
            <a:r>
              <a:rPr lang="en-GB" dirty="0"/>
              <a:t>The player must pick up these leaves and use them as portable cover.</a:t>
            </a:r>
          </a:p>
          <a:p>
            <a:endParaRPr lang="en-GB" dirty="0"/>
          </a:p>
          <a:p>
            <a:r>
              <a:rPr lang="en-GB" dirty="0"/>
              <a:t>The player may also use the leaves as a boat to cross puddles of water and may also use them to block runoff from behind them.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343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Gameplay Demo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126" y="1825625"/>
            <a:ext cx="5847748" cy="4351338"/>
          </a:xfrm>
        </p:spPr>
      </p:pic>
    </p:spTree>
    <p:extLst>
      <p:ext uri="{BB962C8B-B14F-4D97-AF65-F5344CB8AC3E}">
        <p14:creationId xmlns:p14="http://schemas.microsoft.com/office/powerpoint/2010/main" val="91605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Development as of 12/12/16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Hours total:88				Emails:</a:t>
            </a:r>
          </a:p>
          <a:p>
            <a:r>
              <a:rPr lang="en-GB" dirty="0"/>
              <a:t>Oliver: 57					Oliver: 80</a:t>
            </a:r>
          </a:p>
          <a:p>
            <a:r>
              <a:rPr lang="en-GB" dirty="0"/>
              <a:t>Max: 23					Max: 28</a:t>
            </a:r>
          </a:p>
          <a:p>
            <a:r>
              <a:rPr lang="en-GB" dirty="0"/>
              <a:t>Sam: 8					Sam: 18</a:t>
            </a: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4000351481"/>
              </p:ext>
            </p:extLst>
          </p:nvPr>
        </p:nvGraphicFramePr>
        <p:xfrm>
          <a:off x="508000" y="3430783"/>
          <a:ext cx="5010484" cy="34272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1485796406"/>
              </p:ext>
            </p:extLst>
          </p:nvPr>
        </p:nvGraphicFramePr>
        <p:xfrm>
          <a:off x="5697286" y="3179428"/>
          <a:ext cx="5477711" cy="3678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9932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Lessons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8235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lvl="4"/>
            <a:r>
              <a:rPr lang="en-GB" sz="7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47155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134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L4/5 Group 19</vt:lpstr>
      <vt:lpstr>Target market </vt:lpstr>
      <vt:lpstr>Emotions </vt:lpstr>
      <vt:lpstr>Mechanics</vt:lpstr>
      <vt:lpstr>Gameplay Demo</vt:lpstr>
      <vt:lpstr>Development as of 12/12/16</vt:lpstr>
      <vt:lpstr>Lessons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19</dc:title>
  <dc:creator>oliver chamberlain</dc:creator>
  <cp:lastModifiedBy>oliver chamberlain</cp:lastModifiedBy>
  <cp:revision>5</cp:revision>
  <dcterms:created xsi:type="dcterms:W3CDTF">2016-12-12T12:30:50Z</dcterms:created>
  <dcterms:modified xsi:type="dcterms:W3CDTF">2016-12-12T13:11:08Z</dcterms:modified>
</cp:coreProperties>
</file>

<file path=docProps/thumbnail.jpeg>
</file>